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8.jpg" ContentType="image/png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1" r:id="rId3"/>
    <p:sldId id="263" r:id="rId4"/>
    <p:sldId id="262" r:id="rId5"/>
    <p:sldId id="264" r:id="rId6"/>
    <p:sldId id="265" r:id="rId7"/>
    <p:sldId id="257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F69B-1BBB-44F5-8D1B-9A38E956CB40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3374-E749-405A-9983-0C5C671A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26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F69B-1BBB-44F5-8D1B-9A38E956CB40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3374-E749-405A-9983-0C5C671A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07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F69B-1BBB-44F5-8D1B-9A38E956CB40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3374-E749-405A-9983-0C5C671A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01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F69B-1BBB-44F5-8D1B-9A38E956CB40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3374-E749-405A-9983-0C5C671A0EE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7671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F69B-1BBB-44F5-8D1B-9A38E956CB40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3374-E749-405A-9983-0C5C671A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88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F69B-1BBB-44F5-8D1B-9A38E956CB40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3374-E749-405A-9983-0C5C671A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36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F69B-1BBB-44F5-8D1B-9A38E956CB40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3374-E749-405A-9983-0C5C671A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5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F69B-1BBB-44F5-8D1B-9A38E956CB40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3374-E749-405A-9983-0C5C671A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96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F69B-1BBB-44F5-8D1B-9A38E956CB40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3374-E749-405A-9983-0C5C671A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55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F69B-1BBB-44F5-8D1B-9A38E956CB40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3374-E749-405A-9983-0C5C671A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16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F69B-1BBB-44F5-8D1B-9A38E956CB40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3374-E749-405A-9983-0C5C671A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7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F69B-1BBB-44F5-8D1B-9A38E956CB40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3374-E749-405A-9983-0C5C671A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0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F69B-1BBB-44F5-8D1B-9A38E956CB40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3374-E749-405A-9983-0C5C671A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63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F69B-1BBB-44F5-8D1B-9A38E956CB40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3374-E749-405A-9983-0C5C671A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53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F69B-1BBB-44F5-8D1B-9A38E956CB40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3374-E749-405A-9983-0C5C671A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F69B-1BBB-44F5-8D1B-9A38E956CB40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3374-E749-405A-9983-0C5C671A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12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F69B-1BBB-44F5-8D1B-9A38E956CB40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3374-E749-405A-9983-0C5C671A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55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828F69B-1BBB-44F5-8D1B-9A38E956CB40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53374-E749-405A-9983-0C5C671A0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3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DDE57-C5C5-445C-BAF9-F6FB823E8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Maximum mode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327DE-CA1D-4AC3-96D4-621486F06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Mohammed Ahsan </a:t>
            </a:r>
            <a:r>
              <a:rPr lang="en-US" dirty="0" err="1"/>
              <a:t>Meah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2B002-EE4D-49E0-82E2-EAF8FD97A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297" y="829559"/>
            <a:ext cx="3566398" cy="2114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A1523F-48EE-44C6-9C59-F77AFA21F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123" y="4959579"/>
            <a:ext cx="1741541" cy="17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00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5836C-4B9C-4C82-8871-006D4ECD2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67" y="410240"/>
            <a:ext cx="6278252" cy="575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90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C21E3-B590-4D67-BD97-7235E9A3D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422" y="499262"/>
            <a:ext cx="8252781" cy="58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80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AA1F-0B35-4B6F-9342-512232C83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675" y="523183"/>
            <a:ext cx="6888266" cy="598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1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C7CDB4-2EEF-4BCE-B4A6-CA7A47039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62" y="1088929"/>
            <a:ext cx="8978069" cy="509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31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A77441-40C3-494F-939F-DB5E32905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20" y="206838"/>
            <a:ext cx="4831407" cy="630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42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3D67C-4F31-4FE4-AEC9-281D79338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532" y="159604"/>
            <a:ext cx="6474936" cy="653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40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7AE70-C79D-499B-B087-559FB38C3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27" y="321379"/>
            <a:ext cx="5439267" cy="621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58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FD6DFA-15A0-4F57-8D93-F3B31BA5B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152" y="341794"/>
            <a:ext cx="5777696" cy="634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27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2EAB5-68BD-492E-8F78-EB7F254BE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23" y="302610"/>
            <a:ext cx="5194167" cy="625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143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</TotalTime>
  <Words>6</Words>
  <Application>Microsoft Office PowerPoint</Application>
  <PresentationFormat>Widescreen</PresentationFormat>
  <Paragraphs>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Maximum mode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Maximum mode </dc:title>
  <dc:creator>rahat</dc:creator>
  <cp:lastModifiedBy>rahat</cp:lastModifiedBy>
  <cp:revision>2</cp:revision>
  <dcterms:created xsi:type="dcterms:W3CDTF">2023-05-28T10:03:30Z</dcterms:created>
  <dcterms:modified xsi:type="dcterms:W3CDTF">2023-05-28T15:23:42Z</dcterms:modified>
</cp:coreProperties>
</file>